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670550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3" type="body"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3" type="body"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3" type="body"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3" type="body"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4" type="body"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2" type="body"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3" type="body"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4" type="body"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5" type="body"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6" type="body"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"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"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1" type="body"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2" type="body"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idx="1"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4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4"/>
          <p:cNvSpPr txBox="1"/>
          <p:nvPr>
            <p:ph idx="2" type="body"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4"/>
          <p:cNvSpPr txBox="1"/>
          <p:nvPr>
            <p:ph idx="3" type="body"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5"/>
          <p:cNvSpPr txBox="1"/>
          <p:nvPr>
            <p:ph idx="1" type="body"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5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5"/>
          <p:cNvSpPr txBox="1"/>
          <p:nvPr>
            <p:ph idx="3" type="body"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6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6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6"/>
          <p:cNvSpPr txBox="1"/>
          <p:nvPr>
            <p:ph idx="3" type="body"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7"/>
          <p:cNvSpPr txBox="1"/>
          <p:nvPr>
            <p:ph idx="1" type="body"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7"/>
          <p:cNvSpPr txBox="1"/>
          <p:nvPr>
            <p:ph idx="2" type="body"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3" type="body"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8"/>
          <p:cNvSpPr txBox="1"/>
          <p:nvPr>
            <p:ph idx="4" type="body"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1" type="body"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2" type="body"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9"/>
          <p:cNvSpPr txBox="1"/>
          <p:nvPr>
            <p:ph idx="3" type="body"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9"/>
          <p:cNvSpPr txBox="1"/>
          <p:nvPr>
            <p:ph idx="4" type="body"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5" type="body"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6" type="body"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2"/>
          <p:cNvSpPr txBox="1"/>
          <p:nvPr>
            <p:ph idx="1" type="subTitle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3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3"/>
          <p:cNvSpPr txBox="1"/>
          <p:nvPr>
            <p:ph idx="1"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4"/>
          <p:cNvSpPr txBox="1"/>
          <p:nvPr>
            <p:ph idx="2" type="body"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/>
          <p:nvPr>
            <p:ph idx="1"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7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7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7"/>
          <p:cNvSpPr txBox="1"/>
          <p:nvPr>
            <p:ph idx="2" type="body"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7"/>
          <p:cNvSpPr txBox="1"/>
          <p:nvPr>
            <p:ph idx="3" type="body"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8"/>
          <p:cNvSpPr txBox="1"/>
          <p:nvPr>
            <p:ph idx="1" type="body"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8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8"/>
          <p:cNvSpPr txBox="1"/>
          <p:nvPr>
            <p:ph idx="3" type="body"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9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9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9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9"/>
          <p:cNvSpPr txBox="1"/>
          <p:nvPr>
            <p:ph idx="3" type="body"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0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0"/>
          <p:cNvSpPr txBox="1"/>
          <p:nvPr>
            <p:ph idx="1" type="body"/>
          </p:nvPr>
        </p:nvSpPr>
        <p:spPr>
          <a:xfrm>
            <a:off x="504000" y="237600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0"/>
          <p:cNvSpPr txBox="1"/>
          <p:nvPr>
            <p:ph idx="2" type="body"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1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1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1"/>
          <p:cNvSpPr txBox="1"/>
          <p:nvPr>
            <p:ph idx="3" type="body"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1"/>
          <p:cNvSpPr txBox="1"/>
          <p:nvPr>
            <p:ph idx="4" type="body"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52"/>
          <p:cNvSpPr txBox="1"/>
          <p:nvPr>
            <p:ph idx="1" type="body"/>
          </p:nvPr>
        </p:nvSpPr>
        <p:spPr>
          <a:xfrm>
            <a:off x="50400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2"/>
          <p:cNvSpPr txBox="1"/>
          <p:nvPr>
            <p:ph idx="2" type="body"/>
          </p:nvPr>
        </p:nvSpPr>
        <p:spPr>
          <a:xfrm>
            <a:off x="357120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2"/>
          <p:cNvSpPr txBox="1"/>
          <p:nvPr>
            <p:ph idx="3" type="body"/>
          </p:nvPr>
        </p:nvSpPr>
        <p:spPr>
          <a:xfrm>
            <a:off x="6638040" y="237600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2"/>
          <p:cNvSpPr txBox="1"/>
          <p:nvPr>
            <p:ph idx="4" type="body"/>
          </p:nvPr>
        </p:nvSpPr>
        <p:spPr>
          <a:xfrm>
            <a:off x="50400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2"/>
          <p:cNvSpPr txBox="1"/>
          <p:nvPr>
            <p:ph idx="5" type="body"/>
          </p:nvPr>
        </p:nvSpPr>
        <p:spPr>
          <a:xfrm>
            <a:off x="357120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2"/>
          <p:cNvSpPr txBox="1"/>
          <p:nvPr>
            <p:ph idx="6" type="body"/>
          </p:nvPr>
        </p:nvSpPr>
        <p:spPr>
          <a:xfrm>
            <a:off x="6638040" y="3814920"/>
            <a:ext cx="292068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810000"/>
            <a:ext cx="9071640" cy="600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15268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400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2376000"/>
            <a:ext cx="442692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381492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2376000"/>
            <a:ext cx="442692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3814920"/>
            <a:ext cx="9071640" cy="131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504000" y="810000"/>
            <a:ext cx="907164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504000" y="2376000"/>
            <a:ext cx="907164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6" name="Google Shape;116;p27"/>
          <p:cNvSpPr txBox="1"/>
          <p:nvPr>
            <p:ph idx="10"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7" name="Google Shape;117;p27"/>
          <p:cNvSpPr txBox="1"/>
          <p:nvPr>
            <p:ph idx="11" type="ftr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9" name="Google Shape;169;p40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0" name="Google Shape;170;p40"/>
          <p:cNvSpPr txBox="1"/>
          <p:nvPr>
            <p:ph idx="10" type="dt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1" name="Google Shape;171;p40"/>
          <p:cNvSpPr txBox="1"/>
          <p:nvPr>
            <p:ph idx="11" type="ftr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3"/>
          <p:cNvSpPr txBox="1"/>
          <p:nvPr/>
        </p:nvSpPr>
        <p:spPr>
          <a:xfrm>
            <a:off x="180000" y="180000"/>
            <a:ext cx="9071640" cy="18000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400" u="none" cap="none" strike="noStrike">
                <a:solidFill>
                  <a:srgbClr val="650953"/>
                </a:solidFill>
                <a:latin typeface="Arial"/>
                <a:ea typeface="Arial"/>
                <a:cs typeface="Arial"/>
                <a:sym typeface="Arial"/>
              </a:rPr>
              <a:t>Comilla University</a:t>
            </a:r>
            <a:br>
              <a:rPr b="0" i="0" lang="en-IN" sz="1800" u="none" cap="none" strike="noStrike"/>
            </a:br>
            <a:br>
              <a:rPr b="0" i="0" lang="en-IN" sz="1800" u="none" cap="none" strike="noStrike"/>
            </a:br>
            <a:r>
              <a:rPr b="0" i="0" lang="en-IN" sz="2400" u="none" cap="none" strike="noStrike">
                <a:solidFill>
                  <a:srgbClr val="660000"/>
                </a:solidFill>
                <a:latin typeface="Arial"/>
                <a:ea typeface="Arial"/>
                <a:cs typeface="Arial"/>
                <a:sym typeface="Arial"/>
              </a:rPr>
              <a:t>Laplace Transformation &amp; Fourier Series</a:t>
            </a:r>
            <a:endParaRPr b="0" i="0" sz="2400" u="none" cap="none" strike="noStrike">
              <a:solidFill>
                <a:srgbClr val="66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3"/>
          <p:cNvSpPr txBox="1"/>
          <p:nvPr/>
        </p:nvSpPr>
        <p:spPr>
          <a:xfrm>
            <a:off x="433080" y="2520000"/>
            <a:ext cx="4426920" cy="2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31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Submitted to:</a:t>
            </a:r>
            <a:endParaRPr b="0" sz="315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15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IN" sz="3150">
                <a:solidFill>
                  <a:srgbClr val="FFFFFF"/>
                </a:solidFill>
              </a:rPr>
              <a:t> </a:t>
            </a:r>
            <a:r>
              <a:rPr b="0" lang="en-IN" sz="1800" strike="noStrike">
                <a:solidFill>
                  <a:srgbClr val="E6E905"/>
                </a:solidFill>
                <a:latin typeface="Arial"/>
                <a:ea typeface="Arial"/>
                <a:cs typeface="Arial"/>
                <a:sym typeface="Arial"/>
              </a:rPr>
              <a:t>Dr. Md Gulam Murtaza Talukdar</a:t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b="0" lang="en-IN" sz="1800" strike="noStrike">
                <a:solidFill>
                  <a:srgbClr val="E6E905"/>
                </a:solidFill>
                <a:latin typeface="Arial"/>
                <a:ea typeface="Arial"/>
                <a:cs typeface="Arial"/>
                <a:sym typeface="Arial"/>
              </a:rPr>
              <a:t>Associate Professor,</a:t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1800" strike="noStrike">
                <a:solidFill>
                  <a:srgbClr val="E6E905"/>
                </a:solidFill>
                <a:latin typeface="Arial"/>
                <a:ea typeface="Arial"/>
                <a:cs typeface="Arial"/>
                <a:sym typeface="Arial"/>
              </a:rPr>
              <a:t>             Dept. Of Mathematics.</a:t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3"/>
          <p:cNvSpPr txBox="1"/>
          <p:nvPr/>
        </p:nvSpPr>
        <p:spPr>
          <a:xfrm>
            <a:off x="5040000" y="2430000"/>
            <a:ext cx="442692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15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Submitted by:</a:t>
            </a:r>
            <a:endParaRPr b="0" sz="315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315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lang="en-IN" sz="3150" strike="noStrike">
                <a:solidFill>
                  <a:srgbClr val="E6E90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IN" sz="1800" strike="noStrike">
                <a:solidFill>
                  <a:srgbClr val="E6E905"/>
                </a:solidFill>
                <a:latin typeface="Arial"/>
                <a:ea typeface="Arial"/>
                <a:cs typeface="Arial"/>
                <a:sym typeface="Arial"/>
              </a:rPr>
              <a:t>Jewel Nath</a:t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1800" strike="noStrike">
                <a:solidFill>
                  <a:srgbClr val="E6E905"/>
                </a:solidFill>
                <a:latin typeface="Arial"/>
                <a:ea typeface="Arial"/>
                <a:cs typeface="Arial"/>
                <a:sym typeface="Arial"/>
              </a:rPr>
              <a:t>            ID : 11909037</a:t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1800" strike="noStrike">
                <a:solidFill>
                  <a:srgbClr val="E6E905"/>
                </a:solidFill>
                <a:latin typeface="Arial"/>
                <a:ea typeface="Arial"/>
                <a:cs typeface="Arial"/>
                <a:sym typeface="Arial"/>
              </a:rPr>
              <a:t>            Dept. Of ICT</a:t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000" y="360"/>
            <a:ext cx="522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4"/>
          <p:cNvSpPr txBox="1"/>
          <p:nvPr/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225720"/>
            <a:ext cx="6120000" cy="535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000" y="-50400"/>
            <a:ext cx="6300000" cy="57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000" y="360"/>
            <a:ext cx="504000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0000" y="360"/>
            <a:ext cx="472032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8040" y="360"/>
            <a:ext cx="425196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0" y="360"/>
            <a:ext cx="461196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000" y="0"/>
            <a:ext cx="515196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8040" y="360"/>
            <a:ext cx="4791960" cy="56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